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  <p:sldId id="257" r:id="rId3"/>
    <p:sldId id="256" r:id="rId4"/>
    <p:sldId id="258" r:id="rId5"/>
    <p:sldId id="259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981" autoAdjust="0"/>
    <p:restoredTop sz="94660"/>
  </p:normalViewPr>
  <p:slideViewPr>
    <p:cSldViewPr snapToGrid="0">
      <p:cViewPr varScale="1">
        <p:scale>
          <a:sx n="70" d="100"/>
          <a:sy n="70" d="100"/>
        </p:scale>
        <p:origin x="534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AE4DC6-F932-4A6B-A0C9-606F4FCE1FF2}" type="datetimeFigureOut">
              <a:rPr lang="en-US" smtClean="0"/>
              <a:t>2/25/2016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34A6B-430D-4BC5-AF8F-326827E7C1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107088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AE4DC6-F932-4A6B-A0C9-606F4FCE1FF2}" type="datetimeFigureOut">
              <a:rPr lang="en-US" smtClean="0"/>
              <a:t>2/25/2016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34A6B-430D-4BC5-AF8F-326827E7C1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19854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AE4DC6-F932-4A6B-A0C9-606F4FCE1FF2}" type="datetimeFigureOut">
              <a:rPr lang="en-US" smtClean="0"/>
              <a:t>2/25/2016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34A6B-430D-4BC5-AF8F-326827E7C1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21958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AE4DC6-F932-4A6B-A0C9-606F4FCE1FF2}" type="datetimeFigureOut">
              <a:rPr lang="en-US" smtClean="0"/>
              <a:t>2/25/2016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34A6B-430D-4BC5-AF8F-326827E7C1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06849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AE4DC6-F932-4A6B-A0C9-606F4FCE1FF2}" type="datetimeFigureOut">
              <a:rPr lang="en-US" smtClean="0"/>
              <a:t>2/25/2016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34A6B-430D-4BC5-AF8F-326827E7C1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14008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AE4DC6-F932-4A6B-A0C9-606F4FCE1FF2}" type="datetimeFigureOut">
              <a:rPr lang="en-US" smtClean="0"/>
              <a:t>2/25/2016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34A6B-430D-4BC5-AF8F-326827E7C1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26271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AE4DC6-F932-4A6B-A0C9-606F4FCE1FF2}" type="datetimeFigureOut">
              <a:rPr lang="en-US" smtClean="0"/>
              <a:t>2/25/2016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34A6B-430D-4BC5-AF8F-326827E7C1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59169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AE4DC6-F932-4A6B-A0C9-606F4FCE1FF2}" type="datetimeFigureOut">
              <a:rPr lang="en-US" smtClean="0"/>
              <a:t>2/25/2016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34A6B-430D-4BC5-AF8F-326827E7C1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96395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AE4DC6-F932-4A6B-A0C9-606F4FCE1FF2}" type="datetimeFigureOut">
              <a:rPr lang="en-US" smtClean="0"/>
              <a:t>2/25/2016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34A6B-430D-4BC5-AF8F-326827E7C1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27553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AE4DC6-F932-4A6B-A0C9-606F4FCE1FF2}" type="datetimeFigureOut">
              <a:rPr lang="en-US" smtClean="0"/>
              <a:t>2/25/2016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34A6B-430D-4BC5-AF8F-326827E7C1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76985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AE4DC6-F932-4A6B-A0C9-606F4FCE1FF2}" type="datetimeFigureOut">
              <a:rPr lang="en-US" smtClean="0"/>
              <a:t>2/25/2016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34A6B-430D-4BC5-AF8F-326827E7C1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23065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AE4DC6-F932-4A6B-A0C9-606F4FCE1FF2}" type="datetimeFigureOut">
              <a:rPr lang="en-US" smtClean="0"/>
              <a:t>2/25/2016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934A6B-430D-4BC5-AF8F-326827E7C1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71783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2" descr="http://www.likeabossgirls.com/wp-content/uploads/2015/07/bigstock-Cheerful-Young-Woman-Listening-75915029-e143787052864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9696" y="157650"/>
            <a:ext cx="9861218" cy="6579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540341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985000" y="2352675"/>
            <a:ext cx="5207000" cy="2387600"/>
          </a:xfrm>
        </p:spPr>
        <p:txBody>
          <a:bodyPr>
            <a:normAutofit fontScale="90000"/>
          </a:bodyPr>
          <a:lstStyle/>
          <a:p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Elle </a:t>
            </a:r>
            <a:r>
              <a:rPr lang="en-US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l’aime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b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4900" b="1" dirty="0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She likes it.</a:t>
            </a:r>
            <a:br>
              <a:rPr lang="en-US" sz="4900" b="1" dirty="0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Elle ne </a:t>
            </a:r>
            <a:r>
              <a:rPr lang="en-US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l’aime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pas.</a:t>
            </a:r>
            <a:b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4900" b="1" dirty="0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She doesn’t like it.</a:t>
            </a:r>
            <a:endParaRPr lang="en-US" sz="4900" b="1" dirty="0">
              <a:solidFill>
                <a:srgbClr val="FFC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6" name="Picture 2" descr="http://www.likeabossgirls.com/wp-content/uploads/2015/07/bigstock-Cheerful-Young-Woman-Listening-75915029-e143787052864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8125" y="1140289"/>
            <a:ext cx="6556375" cy="43746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159475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619875" y="2352675"/>
            <a:ext cx="5572125" cy="2387600"/>
          </a:xfrm>
        </p:spPr>
        <p:txBody>
          <a:bodyPr>
            <a:normAutofit fontScale="90000"/>
          </a:bodyPr>
          <a:lstStyle/>
          <a:p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Elle </a:t>
            </a:r>
            <a:r>
              <a:rPr lang="en-US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l’aime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b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4900" b="1" dirty="0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She likes it.</a:t>
            </a:r>
            <a:br>
              <a:rPr lang="en-US" sz="4900" b="1" dirty="0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Elle ne </a:t>
            </a:r>
            <a:r>
              <a:rPr lang="en-US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l’aime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pas.</a:t>
            </a:r>
            <a:b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4900" b="1" dirty="0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She doesn’t like it.</a:t>
            </a:r>
            <a:endParaRPr lang="en-US" sz="4900" b="1" dirty="0">
              <a:solidFill>
                <a:srgbClr val="FFC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r="7273"/>
          <a:stretch/>
        </p:blipFill>
        <p:spPr>
          <a:xfrm>
            <a:off x="0" y="1122363"/>
            <a:ext cx="6477000" cy="419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4588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985000" y="2352675"/>
            <a:ext cx="5207000" cy="2387600"/>
          </a:xfrm>
        </p:spPr>
        <p:txBody>
          <a:bodyPr>
            <a:normAutofit fontScale="90000"/>
          </a:bodyPr>
          <a:lstStyle/>
          <a:p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Il </a:t>
            </a:r>
            <a:r>
              <a:rPr lang="en-US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l’aime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b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4900" b="1" dirty="0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 likes it.</a:t>
            </a:r>
            <a:br>
              <a:rPr lang="en-US" sz="4900" b="1" dirty="0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Il ne </a:t>
            </a:r>
            <a:r>
              <a:rPr lang="en-US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l’aime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pas.</a:t>
            </a:r>
            <a:b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4900" b="1" dirty="0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 doesn’t like it.</a:t>
            </a:r>
            <a:endParaRPr lang="en-US" sz="4900" b="1" dirty="0">
              <a:solidFill>
                <a:srgbClr val="FFC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 descr="http://exit4podcast.com/wp-content/uploads/2014/05/how-can-we-make-christmas-less-annoying-494176040-nov-9-2012-1-600x50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1775" y="714375"/>
            <a:ext cx="57150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27077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985000" y="2352675"/>
            <a:ext cx="5207000" cy="2387600"/>
          </a:xfrm>
        </p:spPr>
        <p:txBody>
          <a:bodyPr>
            <a:normAutofit fontScale="90000"/>
          </a:bodyPr>
          <a:lstStyle/>
          <a:p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Il </a:t>
            </a:r>
            <a:r>
              <a:rPr lang="en-US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l’aime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b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4900" b="1" dirty="0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 likes it.</a:t>
            </a:r>
            <a:br>
              <a:rPr lang="en-US" sz="4900" b="1" dirty="0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Il ne </a:t>
            </a:r>
            <a:r>
              <a:rPr lang="en-US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l’aime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pas.</a:t>
            </a:r>
            <a:b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4900" b="1" dirty="0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 doesn’t like it.</a:t>
            </a:r>
            <a:endParaRPr lang="en-US" sz="4900" b="1" dirty="0">
              <a:solidFill>
                <a:srgbClr val="FFC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4" name="Picture 2" descr="http://www.allstride.com/blog/wp-content/uploads/2013/10/photodune-4302296-boy-and-healthy-broccoli-diet-on-white-xs-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1614" y="981075"/>
            <a:ext cx="5675636" cy="4362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240186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1507</TotalTime>
  <Words>12</Words>
  <Application>Microsoft Office PowerPoint</Application>
  <PresentationFormat>Widescreen</PresentationFormat>
  <Paragraphs>4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Arial</vt:lpstr>
      <vt:lpstr>Calibri</vt:lpstr>
      <vt:lpstr>Calibri Light</vt:lpstr>
      <vt:lpstr>Times New Roman</vt:lpstr>
      <vt:lpstr>Office Theme</vt:lpstr>
      <vt:lpstr>PowerPoint Presentation</vt:lpstr>
      <vt:lpstr>Elle l’aime. She likes it.  Elle ne l’aime pas. She doesn’t like it.</vt:lpstr>
      <vt:lpstr>Elle l’aime. She likes it.  Elle ne l’aime pas. She doesn’t like it.</vt:lpstr>
      <vt:lpstr>Il l’aime. He likes it.  Il ne l’aime pas. He doesn’t like it.</vt:lpstr>
      <vt:lpstr>Il l’aime. He likes it.  Il ne l’aime pas. He doesn’t like it.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Elle l’aime. She likes it.  Elle ne l’aime pas. She doesn’t like it.</dc:title>
  <dc:creator>Danielle Berndt</dc:creator>
  <cp:lastModifiedBy>Danielle Berndt</cp:lastModifiedBy>
  <cp:revision>3</cp:revision>
  <dcterms:created xsi:type="dcterms:W3CDTF">2016-02-25T17:42:26Z</dcterms:created>
  <dcterms:modified xsi:type="dcterms:W3CDTF">2016-02-26T19:45:47Z</dcterms:modified>
</cp:coreProperties>
</file>